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71" r:id="rId9"/>
    <p:sldId id="270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8CDCA-661D-4451-B3B1-F76849CBCD39}" type="datetimeFigureOut">
              <a:rPr lang="pl-PL" smtClean="0"/>
              <a:t>2015-01-28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73375-1ACF-4DFB-AF28-FC1342A34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13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264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91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65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12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730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84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36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73375-1ACF-4DFB-AF28-FC1342A34BB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47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2015-01-28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.wikipedia.org/wiki/Agencja_zatrudnienia#cite_note-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PRAKTYKI AGENCJI PRACY</a:t>
            </a:r>
            <a:br>
              <a:rPr lang="pl-PL" sz="3600" dirty="0" smtClean="0"/>
            </a:br>
            <a:r>
              <a:rPr lang="pl-PL" sz="3600" dirty="0" smtClean="0"/>
              <a:t>W REALIZACJI KONTRAKTU MAJĄCEGO NA CELU</a:t>
            </a:r>
            <a:br>
              <a:rPr lang="pl-PL" sz="3600" dirty="0" smtClean="0"/>
            </a:br>
            <a:r>
              <a:rPr lang="pl-PL" sz="3600" dirty="0" smtClean="0"/>
              <a:t>DOPROWADZENIE DO ZATRUDNIENIA</a:t>
            </a:r>
            <a:endParaRPr lang="pl-PL" sz="3600" dirty="0"/>
          </a:p>
        </p:txBody>
      </p:sp>
      <p:pic>
        <p:nvPicPr>
          <p:cNvPr id="5" name="Obraz 4" descr="logo_end_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 smtClean="0"/>
              <a:t>PROJEKT METAMORFOZA</a:t>
            </a:r>
          </a:p>
          <a:p>
            <a:pPr marL="109728" indent="0">
              <a:buNone/>
            </a:pPr>
            <a:r>
              <a:rPr lang="pl-PL" sz="3200" dirty="0" smtClean="0"/>
              <a:t>Aktywizacja zawodowa osób niepełnosprawnych z powiatu miasta Zabrze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 smtClean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PROJEKT </a:t>
            </a:r>
            <a:r>
              <a:rPr lang="pl-PL" sz="2800" dirty="0" smtClean="0"/>
              <a:t>METAMORFOZA</a:t>
            </a:r>
          </a:p>
          <a:p>
            <a:pPr marL="109728" indent="0">
              <a:buNone/>
            </a:pPr>
            <a:endParaRPr lang="pl-PL" sz="2800" dirty="0"/>
          </a:p>
          <a:p>
            <a:pPr>
              <a:buNone/>
            </a:pPr>
            <a:r>
              <a:rPr lang="pl-PL" dirty="0" smtClean="0"/>
              <a:t>Liczba uczestników: 23 osoby</a:t>
            </a:r>
          </a:p>
          <a:p>
            <a:pPr>
              <a:buNone/>
            </a:pPr>
            <a:r>
              <a:rPr lang="pl-PL" dirty="0" smtClean="0"/>
              <a:t>Projekt nr 1 – 7 osób</a:t>
            </a:r>
          </a:p>
          <a:p>
            <a:pPr>
              <a:buNone/>
            </a:pPr>
            <a:r>
              <a:rPr lang="pl-PL" dirty="0" smtClean="0"/>
              <a:t>Projekt nr 2 – 8 osób</a:t>
            </a:r>
          </a:p>
          <a:p>
            <a:pPr>
              <a:buNone/>
            </a:pPr>
            <a:r>
              <a:rPr lang="pl-PL" dirty="0" smtClean="0"/>
              <a:t>Projekt nr 3 – 8 osób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PROJEKT METAMORFOZA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Liczba uczestników, którzy z przyczyn niezależnych nie ukończyli projektu – 3 osoby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Liczba uczestników pracujących w ramach umów    o pracę – 15 osób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Liczba </a:t>
            </a:r>
            <a:r>
              <a:rPr lang="pl-PL" dirty="0" smtClean="0"/>
              <a:t>uczestników dla których poszukujemy zatrudnienia – 5 osób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PROJEKT </a:t>
            </a:r>
            <a:r>
              <a:rPr lang="pl-PL" sz="2800" dirty="0" smtClean="0"/>
              <a:t>METAMORFOZA</a:t>
            </a:r>
          </a:p>
          <a:p>
            <a:endParaRPr lang="pl-PL" sz="2800" dirty="0"/>
          </a:p>
          <a:p>
            <a:r>
              <a:rPr lang="pl-PL" sz="2800" dirty="0" smtClean="0"/>
              <a:t>Liczba uczestników, którzy nie będą mieli przedłużonej umowy o pracę – 2 osoby</a:t>
            </a:r>
          </a:p>
          <a:p>
            <a:endParaRPr lang="pl-PL" sz="2800" dirty="0"/>
          </a:p>
          <a:p>
            <a:pPr>
              <a:buNone/>
            </a:pPr>
            <a:endParaRPr lang="pl-PL" sz="29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pl-PL" sz="2800" b="1" dirty="0" smtClean="0"/>
              <a:t>DROGA DO SUKCESU:</a:t>
            </a:r>
          </a:p>
          <a:p>
            <a:pPr>
              <a:buFont typeface="Arial" charset="0"/>
              <a:buNone/>
              <a:defRPr/>
            </a:pPr>
            <a:r>
              <a:rPr lang="pl-PL" dirty="0" smtClean="0"/>
              <a:t>DZIAŁANIA: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dirty="0" smtClean="0"/>
              <a:t>Aktywizujące, indywidualne spotkania                        z doświadczonym psychologiem,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dirty="0"/>
              <a:t>Aktywizujące, indywidualne spotkania                        z doświadczonym </a:t>
            </a:r>
            <a:r>
              <a:rPr lang="pl-PL" dirty="0" smtClean="0"/>
              <a:t>doradcą zawodowym </a:t>
            </a:r>
            <a:r>
              <a:rPr lang="pl-PL" u="sng" dirty="0" smtClean="0"/>
              <a:t>oraz </a:t>
            </a:r>
            <a:r>
              <a:rPr lang="pl-PL" dirty="0" smtClean="0"/>
              <a:t>pośrednikiem pracy</a:t>
            </a:r>
          </a:p>
          <a:p>
            <a:pPr marL="109728" indent="0">
              <a:buNone/>
              <a:defRPr/>
            </a:pPr>
            <a:endParaRPr lang="pl-PL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pl-PL" sz="2800" b="1" dirty="0"/>
              <a:t>DROGA DO SUKCESU:</a:t>
            </a:r>
          </a:p>
          <a:p>
            <a:pPr>
              <a:buFont typeface="Arial" charset="0"/>
              <a:buNone/>
              <a:defRPr/>
            </a:pPr>
            <a:r>
              <a:rPr lang="pl-PL" sz="2800" dirty="0"/>
              <a:t>DZIAŁANIA</a:t>
            </a:r>
            <a:r>
              <a:rPr lang="pl-PL" sz="28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sz="2800" dirty="0" smtClean="0"/>
              <a:t>Indywidualne spotkania z pracodawcami B2B</a:t>
            </a:r>
          </a:p>
          <a:p>
            <a:pPr marL="109728" indent="0">
              <a:buNone/>
              <a:defRPr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Opieka pośrednika pracy na każdym etapie drogi do zatrudnia </a:t>
            </a:r>
            <a:r>
              <a:rPr lang="pl-PL" u="sng" dirty="0" smtClean="0"/>
              <a:t>oraz po zatrudnieniu </a:t>
            </a:r>
            <a:endParaRPr lang="pl-PL" u="sng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Agencje pośrednictwa pracy </a:t>
            </a:r>
            <a:r>
              <a:rPr lang="pl-PL" dirty="0" smtClean="0"/>
              <a:t>świadczą </a:t>
            </a:r>
            <a:r>
              <a:rPr lang="pl-PL" dirty="0"/>
              <a:t>usługi w zakresie:</a:t>
            </a:r>
          </a:p>
          <a:p>
            <a:r>
              <a:rPr lang="pl-PL" dirty="0" smtClean="0"/>
              <a:t>udzielania </a:t>
            </a:r>
            <a:r>
              <a:rPr lang="pl-PL" dirty="0"/>
              <a:t>pomocy poszukującym pracy </a:t>
            </a:r>
            <a:r>
              <a:rPr lang="pl-PL" dirty="0" smtClean="0"/>
              <a:t>                 w uzyskaniu </a:t>
            </a:r>
            <a:r>
              <a:rPr lang="pl-PL" dirty="0"/>
              <a:t>odpowiedniego zatrudnienia </a:t>
            </a:r>
            <a:r>
              <a:rPr lang="pl-PL" dirty="0" smtClean="0"/>
              <a:t>             a </a:t>
            </a:r>
            <a:r>
              <a:rPr lang="pl-PL" dirty="0"/>
              <a:t>pracodawcom w znalezieniu pracowników </a:t>
            </a:r>
            <a:r>
              <a:rPr lang="pl-PL" dirty="0" smtClean="0"/>
              <a:t>           o </a:t>
            </a:r>
            <a:r>
              <a:rPr lang="pl-PL" dirty="0"/>
              <a:t>odpowiednich </a:t>
            </a:r>
            <a:r>
              <a:rPr lang="pl-PL" u="sng" dirty="0" smtClean="0"/>
              <a:t>kwalifikacjach.</a:t>
            </a:r>
            <a:endParaRPr lang="pl-PL" u="sng" dirty="0"/>
          </a:p>
          <a:p>
            <a:endParaRPr lang="pl-PL" dirty="0" smtClean="0"/>
          </a:p>
          <a:p>
            <a:pPr marL="109728" indent="0">
              <a:buNone/>
            </a:pPr>
            <a:r>
              <a:rPr lang="pl-PL" sz="2000" i="1" dirty="0"/>
              <a:t>Ustawa z dn. 20 kwietnia 2004 o promocji zatrudnienia i instytucjach rynku pracy</a:t>
            </a:r>
            <a:r>
              <a:rPr lang="pl-PL" sz="2000" dirty="0"/>
              <a:t> (Dz. U. nr 99, poz. 1001 </a:t>
            </a:r>
            <a:r>
              <a:rPr lang="pl-PL" sz="2000" dirty="0" err="1"/>
              <a:t>późn</a:t>
            </a:r>
            <a:r>
              <a:rPr lang="pl-PL" sz="2000" dirty="0"/>
              <a:t>. zm.)</a:t>
            </a:r>
            <a:r>
              <a:rPr lang="pl-PL" sz="2000" baseline="30000" dirty="0">
                <a:hlinkClick r:id="rId4"/>
              </a:rPr>
              <a:t>[1]</a:t>
            </a:r>
            <a:r>
              <a:rPr lang="pl-PL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logo_end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661248"/>
            <a:ext cx="2736304" cy="1023570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None/>
              <a:defRPr/>
            </a:pPr>
            <a:endParaRPr lang="pl-PL" sz="4000" dirty="0" smtClean="0"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4000" dirty="0" smtClean="0">
                <a:cs typeface="Times New Roman" pitchFamily="18" charset="0"/>
              </a:rPr>
              <a:t>	</a:t>
            </a:r>
            <a:r>
              <a:rPr lang="pl-PL" sz="3600" dirty="0" smtClean="0">
                <a:cs typeface="Times New Roman" pitchFamily="18" charset="0"/>
              </a:rPr>
              <a:t>DZIĘKUJĘ ZA UWAGĘ</a:t>
            </a:r>
            <a:endParaRPr lang="pl-PL" sz="3600" dirty="0" smtClean="0"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pl-PL" sz="4400" b="1" dirty="0" smtClean="0"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4400" b="1" dirty="0" smtClean="0">
                <a:cs typeface="Times New Roman" pitchFamily="18" charset="0"/>
              </a:rPr>
              <a:t>	</a:t>
            </a:r>
            <a:r>
              <a:rPr lang="pl-PL" sz="44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Małgorzata Jędrzejewska</a:t>
            </a:r>
          </a:p>
          <a:p>
            <a:pPr algn="just">
              <a:buFont typeface="Arial" charset="0"/>
              <a:buNone/>
              <a:defRPr/>
            </a:pPr>
            <a:endParaRPr lang="pl-PL" sz="4000" b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4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	</a:t>
            </a:r>
            <a:r>
              <a:rPr lang="pl-PL" sz="4000" b="1" dirty="0" err="1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tel</a:t>
            </a:r>
            <a:r>
              <a:rPr lang="pl-PL" sz="4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: 507 343 </a:t>
            </a:r>
            <a:r>
              <a:rPr lang="pl-PL" sz="4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288</a:t>
            </a:r>
            <a:endParaRPr lang="pl-PL" sz="4000" b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4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	</a:t>
            </a:r>
          </a:p>
          <a:p>
            <a:pPr algn="just">
              <a:buFont typeface="Arial" charset="0"/>
              <a:buNone/>
              <a:defRPr/>
            </a:pPr>
            <a:endParaRPr lang="pl-PL" sz="3200" b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pl-PL" sz="32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	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dirty="0"/>
              <a:t>Agencja Pracy – realizacja kontraktów prowadzących do zatrudnienia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2">
      <a:dk1>
        <a:sysClr val="windowText" lastClr="000000"/>
      </a:dk1>
      <a:lt1>
        <a:sysClr val="window" lastClr="FFFFFF"/>
      </a:lt1>
      <a:dk2>
        <a:srgbClr val="B13F9A"/>
      </a:dk2>
      <a:lt2>
        <a:srgbClr val="E2A7C8"/>
      </a:lt2>
      <a:accent1>
        <a:srgbClr val="D487C4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265</Words>
  <Application>Microsoft Office PowerPoint</Application>
  <PresentationFormat>Pokaz na ekranie (4:3)</PresentationFormat>
  <Paragraphs>57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Wingdings 2</vt:lpstr>
      <vt:lpstr>Wingdings 3</vt:lpstr>
      <vt:lpstr>Hol</vt:lpstr>
      <vt:lpstr>PRAKTYKI AGENCJI PRACY W REALIZACJI KONTRAKTU MAJĄCEGO NA CELU DOPROWADZENIE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  <vt:lpstr>Agencja Pracy – realizacja kontraktów prowadzących do zatrudnienia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Niepełnosprawny pracownik i klient urzędu miasta</dc:title>
  <dc:creator>Gosia</dc:creator>
  <cp:lastModifiedBy>Małgorzata Jędrzejewska</cp:lastModifiedBy>
  <cp:revision>30</cp:revision>
  <dcterms:modified xsi:type="dcterms:W3CDTF">2015-01-28T12:14:23Z</dcterms:modified>
</cp:coreProperties>
</file>